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strictFirstAndLastChars="0">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7.xml" Type="http://schemas.openxmlformats.org/officeDocument/2006/relationships/slide" Id="rId12"/><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0.xml" Type="http://schemas.openxmlformats.org/officeDocument/2006/relationships/slide" Id="rId25"/><Relationship Target="presProps.xml" Type="http://schemas.openxmlformats.org/officeDocument/2006/relationships/presProps" Id="rId2"/><Relationship Target="slides/slide16.xml" Type="http://schemas.openxmlformats.org/officeDocument/2006/relationships/slide" Id="rId21"/><Relationship Target="theme/theme2.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1.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3" name="Shape 3"/>
          <p:cNvSpPr txBox="1"/>
          <p:nvPr>
            <p:ph idx="1" type="body"/>
          </p:nvPr>
        </p:nvSpPr>
        <p:spPr>
          <a:xfrm>
            <a:off y="4343400" x="685800"/>
            <a:ext cy="4114800" cx="5486399"/>
          </a:xfrm>
          <a:prstGeom prst="rect">
            <a:avLst/>
          </a:prstGeom>
          <a:noFill/>
          <a:ln>
            <a:noFill/>
          </a:ln>
        </p:spPr>
        <p:txBody>
          <a:bodyPr bIns="91425" rIns="91425" lIns="91425" t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1" name="Shape 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7" name="Shape 137"/>
        <p:cNvGrpSpPr/>
        <p:nvPr/>
      </p:nvGrpSpPr>
      <p:grpSpPr>
        <a:xfrm>
          <a:off y="0" x="0"/>
          <a:ext cy="0" cx="0"/>
          <a:chOff y="0" x="0"/>
          <a:chExt cy="0" cx="0"/>
        </a:xfrm>
      </p:grpSpPr>
      <p:sp>
        <p:nvSpPr>
          <p:cNvPr id="138" name="Shape 13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9" name="Shape 13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4" name="Shape 144"/>
        <p:cNvGrpSpPr/>
        <p:nvPr/>
      </p:nvGrpSpPr>
      <p:grpSpPr>
        <a:xfrm>
          <a:off y="0" x="0"/>
          <a:ext cy="0" cx="0"/>
          <a:chOff y="0" x="0"/>
          <a:chExt cy="0" cx="0"/>
        </a:xfrm>
      </p:grpSpPr>
      <p:sp>
        <p:nvSpPr>
          <p:cNvPr id="145" name="Shape 145"/>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46" name="Shape 146"/>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1" name="Shape 151"/>
        <p:cNvGrpSpPr/>
        <p:nvPr/>
      </p:nvGrpSpPr>
      <p:grpSpPr>
        <a:xfrm>
          <a:off y="0" x="0"/>
          <a:ext cy="0" cx="0"/>
          <a:chOff y="0" x="0"/>
          <a:chExt cy="0" cx="0"/>
        </a:xfrm>
      </p:grpSpPr>
      <p:sp>
        <p:nvSpPr>
          <p:cNvPr id="152" name="Shape 152"/>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53" name="Shape 153"/>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0" name="Shape 16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5" name="Shape 165"/>
        <p:cNvGrpSpPr/>
        <p:nvPr/>
      </p:nvGrpSpPr>
      <p:grpSpPr>
        <a:xfrm>
          <a:off y="0" x="0"/>
          <a:ext cy="0" cx="0"/>
          <a:chOff y="0" x="0"/>
          <a:chExt cy="0" cx="0"/>
        </a:xfrm>
      </p:grpSpPr>
      <p:sp>
        <p:nvSpPr>
          <p:cNvPr id="166" name="Shape 16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67" name="Shape 16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2" name="Shape 172"/>
        <p:cNvGrpSpPr/>
        <p:nvPr/>
      </p:nvGrpSpPr>
      <p:grpSpPr>
        <a:xfrm>
          <a:off y="0" x="0"/>
          <a:ext cy="0" cx="0"/>
          <a:chOff y="0" x="0"/>
          <a:chExt cy="0" cx="0"/>
        </a:xfrm>
      </p:grpSpPr>
      <p:sp>
        <p:nvSpPr>
          <p:cNvPr id="173" name="Shape 17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74" name="Shape 17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9" name="Shape 179"/>
        <p:cNvGrpSpPr/>
        <p:nvPr/>
      </p:nvGrpSpPr>
      <p:grpSpPr>
        <a:xfrm>
          <a:off y="0" x="0"/>
          <a:ext cy="0" cx="0"/>
          <a:chOff y="0" x="0"/>
          <a:chExt cy="0" cx="0"/>
        </a:xfrm>
      </p:grpSpPr>
      <p:sp>
        <p:nvSpPr>
          <p:cNvPr id="180" name="Shape 18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1" name="Shape 18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6" name="Shape 186"/>
        <p:cNvGrpSpPr/>
        <p:nvPr/>
      </p:nvGrpSpPr>
      <p:grpSpPr>
        <a:xfrm>
          <a:off y="0" x="0"/>
          <a:ext cy="0" cx="0"/>
          <a:chOff y="0" x="0"/>
          <a:chExt cy="0" cx="0"/>
        </a:xfrm>
      </p:grpSpPr>
      <p:sp>
        <p:nvSpPr>
          <p:cNvPr id="187" name="Shape 187"/>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88" name="Shape 188"/>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3" name="Shape 193"/>
        <p:cNvGrpSpPr/>
        <p:nvPr/>
      </p:nvGrpSpPr>
      <p:grpSpPr>
        <a:xfrm>
          <a:off y="0" x="0"/>
          <a:ext cy="0" cx="0"/>
          <a:chOff y="0" x="0"/>
          <a:chExt cy="0" cx="0"/>
        </a:xfrm>
      </p:grpSpPr>
      <p:sp>
        <p:nvSpPr>
          <p:cNvPr id="194" name="Shape 19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95" name="Shape 19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0" name="Shape 200"/>
        <p:cNvGrpSpPr/>
        <p:nvPr/>
      </p:nvGrpSpPr>
      <p:grpSpPr>
        <a:xfrm>
          <a:off y="0" x="0"/>
          <a:ext cy="0" cx="0"/>
          <a:chOff y="0" x="0"/>
          <a:chExt cy="0" cx="0"/>
        </a:xfrm>
      </p:grpSpPr>
      <p:sp>
        <p:nvSpPr>
          <p:cNvPr id="201" name="Shape 20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2" name="Shape 20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87" name="Shape 87"/>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7" name="Shape 207"/>
        <p:cNvGrpSpPr/>
        <p:nvPr/>
      </p:nvGrpSpPr>
      <p:grpSpPr>
        <a:xfrm>
          <a:off y="0" x="0"/>
          <a:ext cy="0" cx="0"/>
          <a:chOff y="0" x="0"/>
          <a:chExt cy="0" cx="0"/>
        </a:xfrm>
      </p:grpSpPr>
      <p:sp>
        <p:nvSpPr>
          <p:cNvPr id="208" name="Shape 2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209" name="Shape 2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2" name="Shape 92"/>
        <p:cNvGrpSpPr/>
        <p:nvPr/>
      </p:nvGrpSpPr>
      <p:grpSpPr>
        <a:xfrm>
          <a:off y="0" x="0"/>
          <a:ext cy="0" cx="0"/>
          <a:chOff y="0" x="0"/>
          <a:chExt cy="0" cx="0"/>
        </a:xfrm>
      </p:grpSpPr>
      <p:sp>
        <p:nvSpPr>
          <p:cNvPr id="93" name="Shape 93"/>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94" name="Shape 94"/>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9" name="Shape 99"/>
        <p:cNvGrpSpPr/>
        <p:nvPr/>
      </p:nvGrpSpPr>
      <p:grpSpPr>
        <a:xfrm>
          <a:off y="0" x="0"/>
          <a:ext cy="0" cx="0"/>
          <a:chOff y="0" x="0"/>
          <a:chExt cy="0" cx="0"/>
        </a:xfrm>
      </p:grpSpPr>
      <p:sp>
        <p:nvSpPr>
          <p:cNvPr id="100" name="Shape 100"/>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1" name="Shape 101"/>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7" name="Shape 107"/>
        <p:cNvGrpSpPr/>
        <p:nvPr/>
      </p:nvGrpSpPr>
      <p:grpSpPr>
        <a:xfrm>
          <a:off y="0" x="0"/>
          <a:ext cy="0" cx="0"/>
          <a:chOff y="0" x="0"/>
          <a:chExt cy="0" cx="0"/>
        </a:xfrm>
      </p:grpSpPr>
      <p:sp>
        <p:nvSpPr>
          <p:cNvPr id="108" name="Shape 108"/>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09" name="Shape 109"/>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3" name="Shape 113"/>
        <p:cNvGrpSpPr/>
        <p:nvPr/>
      </p:nvGrpSpPr>
      <p:grpSpPr>
        <a:xfrm>
          <a:off y="0" x="0"/>
          <a:ext cy="0" cx="0"/>
          <a:chOff y="0" x="0"/>
          <a:chExt cy="0" cx="0"/>
        </a:xfrm>
      </p:grpSpPr>
      <p:sp>
        <p:nvSpPr>
          <p:cNvPr id="114" name="Shape 11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15" name="Shape 11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8" name="Shape 118"/>
        <p:cNvGrpSpPr/>
        <p:nvPr/>
      </p:nvGrpSpPr>
      <p:grpSpPr>
        <a:xfrm>
          <a:off y="0" x="0"/>
          <a:ext cy="0" cx="0"/>
          <a:chOff y="0" x="0"/>
          <a:chExt cy="0" cx="0"/>
        </a:xfrm>
      </p:grpSpPr>
      <p:sp>
        <p:nvSpPr>
          <p:cNvPr id="119" name="Shape 119"/>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0" name="Shape 120"/>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3" name="Shape 123"/>
        <p:cNvGrpSpPr/>
        <p:nvPr/>
      </p:nvGrpSpPr>
      <p:grpSpPr>
        <a:xfrm>
          <a:off y="0" x="0"/>
          <a:ext cy="0" cx="0"/>
          <a:chOff y="0" x="0"/>
          <a:chExt cy="0" cx="0"/>
        </a:xfrm>
      </p:grpSpPr>
      <p:sp>
        <p:nvSpPr>
          <p:cNvPr id="124" name="Shape 124"/>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25" name="Shape 125"/>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0" name="Shape 130"/>
        <p:cNvGrpSpPr/>
        <p:nvPr/>
      </p:nvGrpSpPr>
      <p:grpSpPr>
        <a:xfrm>
          <a:off y="0" x="0"/>
          <a:ext cy="0" cx="0"/>
          <a:chOff y="0" x="0"/>
          <a:chExt cy="0" cx="0"/>
        </a:xfrm>
      </p:grpSpPr>
      <p:sp>
        <p:nvSpPr>
          <p:cNvPr id="131" name="Shape 131"/>
          <p:cNvSpPr/>
          <p:nvPr>
            <p:ph idx="2" type="sldImg"/>
          </p:nvPr>
        </p:nvSpPr>
        <p:spPr>
          <a:xfrm>
            <a:off y="685800" x="381187"/>
            <a:ext cy="3429000" cx="6096299"/>
          </a:xfrm>
          <a:custGeom>
            <a:pathLst>
              <a:path w="120000" extrusionOk="0" h="120000">
                <a:moveTo>
                  <a:pt y="0" x="0"/>
                </a:moveTo>
                <a:lnTo>
                  <a:pt y="0" x="120000"/>
                </a:lnTo>
                <a:lnTo>
                  <a:pt y="120000" x="120000"/>
                </a:lnTo>
                <a:lnTo>
                  <a:pt y="120000" x="0"/>
                </a:lnTo>
                <a:close/>
              </a:path>
            </a:pathLst>
          </a:custGeom>
          <a:noFill/>
          <a:ln w="9525" cap="flat">
            <a:solidFill>
              <a:srgbClr val="000000"/>
            </a:solidFill>
            <a:prstDash val="solid"/>
            <a:round/>
            <a:headEnd w="med" len="med" type="none"/>
            <a:tailEnd w="med" len="med" type="none"/>
          </a:ln>
        </p:spPr>
      </p:sp>
      <p:sp>
        <p:nvSpPr>
          <p:cNvPr id="132" name="Shape 132"/>
          <p:cNvSpPr txBox="1"/>
          <p:nvPr>
            <p:ph idx="1" type="body"/>
          </p:nvPr>
        </p:nvSpPr>
        <p:spPr>
          <a:xfrm>
            <a:off y="4343400" x="685800"/>
            <a:ext cy="4114800" cx="5486399"/>
          </a:xfrm>
          <a:prstGeom prst="rect">
            <a:avLst/>
          </a:prstGeom>
        </p:spPr>
        <p:txBody>
          <a:bodyPr bIns="91425" rIns="91425" lIns="91425" tIns="91425" anchor="t" anchorCtr="0">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y="0" x="0"/>
          <a:ext cy="0" cx="0"/>
          <a:chOff y="0" x="0"/>
          <a:chExt cy="0" cx="0"/>
        </a:xfrm>
      </p:grpSpPr>
      <p:sp>
        <p:nvSpPr>
          <p:cNvPr id="9" name="Shape 9"/>
          <p:cNvSpPr/>
          <p:nvPr/>
        </p:nvSpPr>
        <p:spPr>
          <a:xfrm>
            <a:off y="1200150" x="0"/>
            <a:ext cy="2743199" cx="9144000"/>
          </a:xfrm>
          <a:prstGeom prst="rect">
            <a:avLst/>
          </a:prstGeom>
          <a:solidFill>
            <a:schemeClr val="dk1">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10" name="Shape 10"/>
          <p:cNvGrpSpPr/>
          <p:nvPr/>
        </p:nvGrpSpPr>
        <p:grpSpPr>
          <a:xfrm>
            <a:off y="-1078" x="0"/>
            <a:ext cy="5144627" cx="1827407"/>
            <a:chOff y="-1438" x="0"/>
            <a:chExt cy="6859503" cx="798029"/>
          </a:xfrm>
        </p:grpSpPr>
        <p:sp>
          <p:nvSpPr>
            <p:cNvPr id="11" name="Shape 11"/>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2" name="Shape 12"/>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13" name="Shape 13"/>
          <p:cNvGrpSpPr/>
          <p:nvPr/>
        </p:nvGrpSpPr>
        <p:grpSpPr>
          <a:xfrm flipH="1">
            <a:off y="0" x="7316591"/>
            <a:ext cy="5144627" cx="1827407"/>
            <a:chOff y="-1438" x="0"/>
            <a:chExt cy="6859503" cx="798029"/>
          </a:xfrm>
        </p:grpSpPr>
        <p:sp>
          <p:nvSpPr>
            <p:cNvPr id="14" name="Shape 14"/>
            <p:cNvSpPr/>
            <p:nvPr/>
          </p:nvSpPr>
          <p:spPr>
            <a:xfrm>
              <a:off y="-1438" x="0"/>
              <a:ext cy="6858065" cx="798029"/>
            </a:xfrm>
            <a:custGeom>
              <a:pathLst>
                <a:path w="500332" extrusionOk="0" h="6875253">
                  <a:moveTo>
                    <a:pt y="0" x="0"/>
                  </a:moveTo>
                  <a:lnTo>
                    <a:pt y="0" x="500332"/>
                  </a:lnTo>
                  <a:lnTo>
                    <a:pt y="6875253" x="301925"/>
                  </a:lnTo>
                  <a:lnTo>
                    <a:pt y="6875253" x="0"/>
                  </a:lnTo>
                  <a:lnTo>
                    <a:pt y="0" x="0"/>
                  </a:lnTo>
                  <a:close/>
                </a:path>
              </a:pathLst>
            </a:cu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sp>
          <p:nvSpPr>
            <p:cNvPr id="15" name="Shape 15"/>
            <p:cNvSpPr/>
            <p:nvPr/>
          </p:nvSpPr>
          <p:spPr>
            <a:xfrm>
              <a:off y="0" x="0"/>
              <a:ext cy="6858065" cx="399014"/>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16" name="Shape 16"/>
          <p:cNvSpPr txBox="1"/>
          <p:nvPr>
            <p:ph type="ctrTitle"/>
          </p:nvPr>
        </p:nvSpPr>
        <p:spPr>
          <a:xfrm>
            <a:off y="1568184" x="685800"/>
            <a:ext cy="1238099" cx="7772400"/>
          </a:xfrm>
          <a:prstGeom prst="rect">
            <a:avLst/>
          </a:prstGeom>
        </p:spPr>
        <p:txBody>
          <a:bodyPr bIns="91425" rIns="91425" lIns="91425" t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p:txBody>
      </p:sp>
      <p:sp>
        <p:nvSpPr>
          <p:cNvPr id="17" name="Shape 17"/>
          <p:cNvSpPr txBox="1"/>
          <p:nvPr>
            <p:ph idx="1" type="subTitle"/>
          </p:nvPr>
        </p:nvSpPr>
        <p:spPr>
          <a:xfrm>
            <a:off y="2914650" x="685800"/>
            <a:ext cy="658500" cx="7772400"/>
          </a:xfrm>
          <a:prstGeom prst="rect">
            <a:avLst/>
          </a:prstGeom>
        </p:spPr>
        <p:txBody>
          <a:bodyPr bIns="91425" rIns="91425" lIns="91425" tIns="91425" anchor="t" anchorCtr="0"/>
          <a:lstStyle>
            <a:lvl1pPr algn="ctr">
              <a:spcBef>
                <a:spcPts val="0"/>
              </a:spcBef>
              <a:buClr>
                <a:schemeClr val="lt2"/>
              </a:buClr>
              <a:buSzPct val="100000"/>
              <a:buNone/>
              <a:defRPr sz="2400">
                <a:solidFill>
                  <a:schemeClr val="lt2"/>
                </a:solidFill>
              </a:defRPr>
            </a:lvl1pPr>
            <a:lvl2pPr algn="ctr">
              <a:spcBef>
                <a:spcPts val="0"/>
              </a:spcBef>
              <a:buClr>
                <a:schemeClr val="lt2"/>
              </a:buClr>
              <a:buNone/>
              <a:defRPr>
                <a:solidFill>
                  <a:schemeClr val="lt2"/>
                </a:solidFill>
              </a:defRPr>
            </a:lvl2pPr>
            <a:lvl3pPr algn="ctr">
              <a:spcBef>
                <a:spcPts val="0"/>
              </a:spcBef>
              <a:buClr>
                <a:schemeClr val="lt2"/>
              </a:buClr>
              <a:buNone/>
              <a:defRPr>
                <a:solidFill>
                  <a:schemeClr val="lt2"/>
                </a:solidFill>
              </a:defRPr>
            </a:lvl3pPr>
            <a:lvl4pPr algn="ctr">
              <a:spcBef>
                <a:spcPts val="0"/>
              </a:spcBef>
              <a:buClr>
                <a:schemeClr val="lt2"/>
              </a:buClr>
              <a:buSzPct val="100000"/>
              <a:buNone/>
              <a:defRPr sz="2400">
                <a:solidFill>
                  <a:schemeClr val="lt2"/>
                </a:solidFill>
              </a:defRPr>
            </a:lvl4pPr>
            <a:lvl5pPr algn="ctr">
              <a:spcBef>
                <a:spcPts val="0"/>
              </a:spcBef>
              <a:buClr>
                <a:schemeClr val="lt2"/>
              </a:buClr>
              <a:buSzPct val="100000"/>
              <a:buNone/>
              <a:defRPr sz="2400">
                <a:solidFill>
                  <a:schemeClr val="lt2"/>
                </a:solidFill>
              </a:defRPr>
            </a:lvl5pPr>
            <a:lvl6pPr algn="ctr">
              <a:spcBef>
                <a:spcPts val="0"/>
              </a:spcBef>
              <a:buClr>
                <a:schemeClr val="lt2"/>
              </a:buClr>
              <a:buSzPct val="100000"/>
              <a:buNone/>
              <a:defRPr sz="2400">
                <a:solidFill>
                  <a:schemeClr val="lt2"/>
                </a:solidFill>
              </a:defRPr>
            </a:lvl6pPr>
            <a:lvl7pPr algn="ctr">
              <a:spcBef>
                <a:spcPts val="0"/>
              </a:spcBef>
              <a:buClr>
                <a:schemeClr val="lt2"/>
              </a:buClr>
              <a:buSzPct val="100000"/>
              <a:buNone/>
              <a:defRPr sz="2400">
                <a:solidFill>
                  <a:schemeClr val="lt2"/>
                </a:solidFill>
              </a:defRPr>
            </a:lvl7pPr>
            <a:lvl8pPr algn="ctr">
              <a:spcBef>
                <a:spcPts val="0"/>
              </a:spcBef>
              <a:buClr>
                <a:schemeClr val="lt2"/>
              </a:buClr>
              <a:buSzPct val="100000"/>
              <a:buNone/>
              <a:defRPr sz="2400">
                <a:solidFill>
                  <a:schemeClr val="lt2"/>
                </a:solidFill>
              </a:defRPr>
            </a:lvl8pPr>
            <a:lvl9pPr algn="ctr">
              <a:spcBef>
                <a:spcPts val="0"/>
              </a:spcBef>
              <a:buClr>
                <a:schemeClr val="lt2"/>
              </a:buClr>
              <a:buSzPct val="100000"/>
              <a:buNone/>
              <a:defRPr sz="2400">
                <a:solidFill>
                  <a:schemeClr val="lt2"/>
                </a:solidFill>
              </a:defRPr>
            </a:lvl9pPr>
          </a:lstStyle>
          <a:p/>
        </p:txBody>
      </p:sp>
      <p:sp>
        <p:nvSpPr>
          <p:cNvPr id="18" name="Shape 18"/>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y="0" x="0"/>
          <a:ext cy="0" cx="0"/>
          <a:chOff y="0" x="0"/>
          <a:chExt cy="0" cx="0"/>
        </a:xfrm>
      </p:grpSpPr>
      <p:sp>
        <p:nvSpPr>
          <p:cNvPr id="20" name="Shape 20"/>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21" name="Shape 21"/>
          <p:cNvGrpSpPr/>
          <p:nvPr/>
        </p:nvGrpSpPr>
        <p:grpSpPr>
          <a:xfrm>
            <a:off y="-1078" x="0"/>
            <a:ext cy="5144627" cx="649180"/>
            <a:chOff y="-1438" x="0"/>
            <a:chExt cy="6859503" cx="649180"/>
          </a:xfrm>
        </p:grpSpPr>
        <p:sp>
          <p:nvSpPr>
            <p:cNvPr id="22" name="Shape 22"/>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3" name="Shape 23"/>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24" name="Shape 24"/>
          <p:cNvGrpSpPr/>
          <p:nvPr/>
        </p:nvGrpSpPr>
        <p:grpSpPr>
          <a:xfrm flipH="1">
            <a:off y="0" x="8494493"/>
            <a:ext cy="5144627" cx="649180"/>
            <a:chOff y="-1438" x="0"/>
            <a:chExt cy="6859503" cx="649180"/>
          </a:xfrm>
        </p:grpSpPr>
        <p:sp>
          <p:nvSpPr>
            <p:cNvPr id="25" name="Shape 25"/>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26" name="Shape 26"/>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27" name="Shape 27"/>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28" name="Shape 28"/>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9" name="Shape 29"/>
          <p:cNvSpPr txBox="1"/>
          <p:nvPr>
            <p:ph idx="1" type="body"/>
          </p:nvPr>
        </p:nvSpPr>
        <p:spPr>
          <a:xfrm>
            <a:off y="1200150" x="457200"/>
            <a:ext cy="3725699" cx="82296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30" name="Shape 30"/>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1" name="Shape 31"/>
        <p:cNvGrpSpPr/>
        <p:nvPr/>
      </p:nvGrpSpPr>
      <p:grpSpPr>
        <a:xfrm>
          <a:off y="0" x="0"/>
          <a:ext cy="0" cx="0"/>
          <a:chOff y="0" x="0"/>
          <a:chExt cy="0" cx="0"/>
        </a:xfrm>
      </p:grpSpPr>
      <p:sp>
        <p:nvSpPr>
          <p:cNvPr id="32" name="Shape 32"/>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33" name="Shape 33"/>
          <p:cNvGrpSpPr/>
          <p:nvPr/>
        </p:nvGrpSpPr>
        <p:grpSpPr>
          <a:xfrm>
            <a:off y="-1078" x="0"/>
            <a:ext cy="5144627" cx="649180"/>
            <a:chOff y="-1438" x="0"/>
            <a:chExt cy="6859503" cx="649180"/>
          </a:xfrm>
        </p:grpSpPr>
        <p:sp>
          <p:nvSpPr>
            <p:cNvPr id="34" name="Shape 34"/>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35" name="Shape 35"/>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36" name="Shape 36"/>
          <p:cNvGrpSpPr/>
          <p:nvPr/>
        </p:nvGrpSpPr>
        <p:grpSpPr>
          <a:xfrm flipH="1">
            <a:off y="0" x="8494493"/>
            <a:ext cy="5144627" cx="649180"/>
            <a:chOff y="-1438" x="0"/>
            <a:chExt cy="6859503" cx="649180"/>
          </a:xfrm>
        </p:grpSpPr>
        <p:sp>
          <p:nvSpPr>
            <p:cNvPr id="37" name="Shape 37"/>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rgbClr val="5A6378">
                <a:alpha val="9803"/>
              </a:srgbClr>
            </a:solidFill>
            <a:ln>
              <a:noFill/>
            </a:ln>
          </p:spPr>
          <p:txBody>
            <a:bodyPr bIns="45700" rIns="91425" lIns="91425" tIns="45700" anchor="ctr" anchorCtr="0">
              <a:noAutofit/>
            </a:bodyPr>
            <a:lstStyle/>
            <a:p>
              <a:pPr>
                <a:spcBef>
                  <a:spcPts val="0"/>
                </a:spcBef>
                <a:buNone/>
              </a:pPr>
              <a:r>
                <a:t/>
              </a:r>
              <a:endParaRPr/>
            </a:p>
          </p:txBody>
        </p:sp>
        <p:sp>
          <p:nvSpPr>
            <p:cNvPr id="38" name="Shape 38"/>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39" name="Shape 39"/>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40" name="Shape 40"/>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1" name="Shape 41"/>
          <p:cNvSpPr txBox="1"/>
          <p:nvPr>
            <p:ph idx="1" type="body"/>
          </p:nvPr>
        </p:nvSpPr>
        <p:spPr>
          <a:xfrm>
            <a:off y="1200150" x="457200"/>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2" name="Shape 42"/>
          <p:cNvSpPr txBox="1"/>
          <p:nvPr>
            <p:ph idx="2" type="body"/>
          </p:nvPr>
        </p:nvSpPr>
        <p:spPr>
          <a:xfrm>
            <a:off y="1200150" x="4692273"/>
            <a:ext cy="3725699" cx="3994500"/>
          </a:xfrm>
          <a:prstGeom prst="rect">
            <a:avLst/>
          </a:prstGeom>
        </p:spPr>
        <p:txBody>
          <a:bodyPr bIns="91425" rIns="91425" lIns="91425" t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43" name="Shape 43"/>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y="0" x="0"/>
          <a:ext cy="0" cx="0"/>
          <a:chOff y="0" x="0"/>
          <a:chExt cy="0" cx="0"/>
        </a:xfrm>
      </p:grpSpPr>
      <p:sp>
        <p:nvSpPr>
          <p:cNvPr id="45" name="Shape 45"/>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46" name="Shape 46"/>
          <p:cNvGrpSpPr/>
          <p:nvPr/>
        </p:nvGrpSpPr>
        <p:grpSpPr>
          <a:xfrm>
            <a:off y="-1078" x="0"/>
            <a:ext cy="5144627" cx="649180"/>
            <a:chOff y="-1438" x="0"/>
            <a:chExt cy="6859503" cx="649180"/>
          </a:xfrm>
        </p:grpSpPr>
        <p:sp>
          <p:nvSpPr>
            <p:cNvPr id="47" name="Shape 47"/>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48" name="Shape 48"/>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49" name="Shape 49"/>
          <p:cNvGrpSpPr/>
          <p:nvPr/>
        </p:nvGrpSpPr>
        <p:grpSpPr>
          <a:xfrm flipH="1">
            <a:off y="0" x="8494493"/>
            <a:ext cy="5144627" cx="649180"/>
            <a:chOff y="-1438" x="0"/>
            <a:chExt cy="6859503" cx="649180"/>
          </a:xfrm>
        </p:grpSpPr>
        <p:sp>
          <p:nvSpPr>
            <p:cNvPr id="50" name="Shape 50"/>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1" name="Shape 51"/>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52" name="Shape 52"/>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53" name="Shape 53"/>
          <p:cNvSpPr txBox="1"/>
          <p:nvPr>
            <p:ph type="title"/>
          </p:nvPr>
        </p:nvSpPr>
        <p:spPr>
          <a:xfrm>
            <a:off y="205978" x="457200"/>
            <a:ext cy="857400" cx="8229600"/>
          </a:xfrm>
          <a:prstGeom prst="rect">
            <a:avLst/>
          </a:prstGeom>
        </p:spPr>
        <p:txBody>
          <a:bodyPr bIns="91425" rIns="91425" lIns="91425" t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54" name="Shape 54"/>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5" name="Shape 55"/>
        <p:cNvGrpSpPr/>
        <p:nvPr/>
      </p:nvGrpSpPr>
      <p:grpSpPr>
        <a:xfrm>
          <a:off y="0" x="0"/>
          <a:ext cy="0" cx="0"/>
          <a:chOff y="0" x="0"/>
          <a:chExt cy="0" cx="0"/>
        </a:xfrm>
      </p:grpSpPr>
      <p:sp>
        <p:nvSpPr>
          <p:cNvPr id="56" name="Shape 56"/>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57" name="Shape 57"/>
          <p:cNvGrpSpPr/>
          <p:nvPr/>
        </p:nvGrpSpPr>
        <p:grpSpPr>
          <a:xfrm>
            <a:off y="-1078" x="0"/>
            <a:ext cy="5144627" cx="649180"/>
            <a:chOff y="-1438" x="0"/>
            <a:chExt cy="6859503" cx="649180"/>
          </a:xfrm>
        </p:grpSpPr>
        <p:sp>
          <p:nvSpPr>
            <p:cNvPr id="58" name="Shape 58"/>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59" name="Shape 59"/>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60" name="Shape 60"/>
          <p:cNvGrpSpPr/>
          <p:nvPr/>
        </p:nvGrpSpPr>
        <p:grpSpPr>
          <a:xfrm flipH="1">
            <a:off y="0" x="8494493"/>
            <a:ext cy="5144627" cx="649180"/>
            <a:chOff y="-1438" x="0"/>
            <a:chExt cy="6859503" cx="649180"/>
          </a:xfrm>
        </p:grpSpPr>
        <p:sp>
          <p:nvSpPr>
            <p:cNvPr id="61" name="Shape 61"/>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62" name="Shape 62"/>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63" name="Shape 63"/>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64" name="Shape 64"/>
          <p:cNvSpPr txBox="1"/>
          <p:nvPr>
            <p:ph idx="1" type="body"/>
          </p:nvPr>
        </p:nvSpPr>
        <p:spPr>
          <a:xfrm>
            <a:off y="4406309" x="457200"/>
            <a:ext cy="519599" cx="8229600"/>
          </a:xfrm>
          <a:prstGeom prst="rect">
            <a:avLst/>
          </a:prstGeom>
        </p:spPr>
        <p:txBody>
          <a:bodyPr bIns="91425" rIns="91425" lIns="91425" tIns="91425" anchor="t" anchorCtr="0"/>
          <a:lstStyle>
            <a:lvl1pPr algn="ctr">
              <a:spcBef>
                <a:spcPts val="0"/>
              </a:spcBef>
              <a:buClr>
                <a:schemeClr val="lt2"/>
              </a:buClr>
              <a:buSzPct val="100000"/>
              <a:buNone/>
              <a:defRPr sz="1800">
                <a:solidFill>
                  <a:schemeClr val="lt2"/>
                </a:solidFill>
              </a:defRPr>
            </a:lvl1pPr>
          </a:lstStyle>
          <a:p/>
        </p:txBody>
      </p:sp>
      <p:sp>
        <p:nvSpPr>
          <p:cNvPr id="65" name="Shape 65"/>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6" name="Shape 66"/>
        <p:cNvGrpSpPr/>
        <p:nvPr/>
      </p:nvGrpSpPr>
      <p:grpSpPr>
        <a:xfrm>
          <a:off y="0" x="0"/>
          <a:ext cy="0" cx="0"/>
          <a:chOff y="0" x="0"/>
          <a:chExt cy="0" cx="0"/>
        </a:xfrm>
      </p:grpSpPr>
      <p:sp>
        <p:nvSpPr>
          <p:cNvPr id="67" name="Shape 67"/>
          <p:cNvSpPr/>
          <p:nvPr/>
        </p:nvSpPr>
        <p:spPr>
          <a:xfrm>
            <a:off y="-1078" x="0"/>
            <a:ext cy="1144199" cx="9144000"/>
          </a:xfrm>
          <a:prstGeom prst="rect">
            <a:avLst/>
          </a:prstGeom>
          <a:solidFill>
            <a:schemeClr val="dk2">
              <a:alpha val="20000"/>
            </a:schemeClr>
          </a:solidFill>
          <a:ln>
            <a:noFill/>
          </a:ln>
        </p:spPr>
        <p:txBody>
          <a:bodyPr bIns="45700" rIns="91425" lIns="91425" tIns="45700" anchor="ctr" anchorCtr="0">
            <a:noAutofit/>
          </a:bodyPr>
          <a:lstStyle/>
          <a:p>
            <a:pPr>
              <a:spcBef>
                <a:spcPts val="0"/>
              </a:spcBef>
              <a:buNone/>
            </a:pPr>
            <a:r>
              <a:t/>
            </a:r>
            <a:endParaRPr/>
          </a:p>
        </p:txBody>
      </p:sp>
      <p:grpSp>
        <p:nvGrpSpPr>
          <p:cNvPr id="68" name="Shape 68"/>
          <p:cNvGrpSpPr/>
          <p:nvPr/>
        </p:nvGrpSpPr>
        <p:grpSpPr>
          <a:xfrm>
            <a:off y="-1078" x="0"/>
            <a:ext cy="5144627" cx="649180"/>
            <a:chOff y="-1438" x="0"/>
            <a:chExt cy="6859503" cx="649180"/>
          </a:xfrm>
        </p:grpSpPr>
        <p:sp>
          <p:nvSpPr>
            <p:cNvPr id="69" name="Shape 69"/>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70" name="Shape 70"/>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grpSp>
        <p:nvGrpSpPr>
          <p:cNvPr id="71" name="Shape 71"/>
          <p:cNvGrpSpPr/>
          <p:nvPr/>
        </p:nvGrpSpPr>
        <p:grpSpPr>
          <a:xfrm flipH="1">
            <a:off y="0" x="8494493"/>
            <a:ext cy="5144627" cx="649180"/>
            <a:chOff y="-1438" x="0"/>
            <a:chExt cy="6859503" cx="649180"/>
          </a:xfrm>
        </p:grpSpPr>
        <p:sp>
          <p:nvSpPr>
            <p:cNvPr id="72" name="Shape 72"/>
            <p:cNvSpPr/>
            <p:nvPr/>
          </p:nvSpPr>
          <p:spPr>
            <a:xfrm>
              <a:off y="-1438" x="0"/>
              <a:ext cy="6858065" cx="649180"/>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sp>
          <p:nvSpPr>
            <p:cNvPr id="73" name="Shape 73"/>
            <p:cNvSpPr/>
            <p:nvPr/>
          </p:nvSpPr>
          <p:spPr>
            <a:xfrm>
              <a:off y="0" x="0"/>
              <a:ext cy="6858065" cx="500331"/>
            </a:xfrm>
            <a:custGeom>
              <a:pathLst>
                <a:path w="500332" extrusionOk="0" h="6875253">
                  <a:moveTo>
                    <a:pt y="0" x="0"/>
                  </a:moveTo>
                  <a:lnTo>
                    <a:pt y="0" x="500332"/>
                  </a:lnTo>
                  <a:lnTo>
                    <a:pt y="6875253" x="301925"/>
                  </a:lnTo>
                  <a:lnTo>
                    <a:pt y="6875253" x="0"/>
                  </a:lnTo>
                  <a:lnTo>
                    <a:pt y="0" x="0"/>
                  </a:lnTo>
                  <a:close/>
                </a:path>
              </a:pathLst>
            </a:custGeom>
            <a:solidFill>
              <a:schemeClr val="dk2">
                <a:alpha val="9803"/>
              </a:schemeClr>
            </a:solidFill>
            <a:ln>
              <a:noFill/>
            </a:ln>
          </p:spPr>
          <p:txBody>
            <a:bodyPr bIns="45700" rIns="91425" lIns="91425" tIns="45700" anchor="ctr" anchorCtr="0">
              <a:noAutofit/>
            </a:bodyPr>
            <a:lstStyle/>
            <a:p>
              <a:pPr>
                <a:spcBef>
                  <a:spcPts val="0"/>
                </a:spcBef>
                <a:buNone/>
              </a:pPr>
              <a:r>
                <a:t/>
              </a:r>
              <a:endParaRPr/>
            </a:p>
          </p:txBody>
        </p:sp>
      </p:grpSp>
      <p:sp>
        <p:nvSpPr>
          <p:cNvPr id="74" name="Shape 74"/>
          <p:cNvSpPr/>
          <p:nvPr/>
        </p:nvSpPr>
        <p:spPr>
          <a:xfrm>
            <a:off y="4743450" x="0"/>
            <a:ext cy="401099" cx="9144000"/>
          </a:xfrm>
          <a:prstGeom prst="rect">
            <a:avLst/>
          </a:prstGeom>
          <a:solidFill>
            <a:schemeClr val="dk1">
              <a:alpha val="14901"/>
            </a:schemeClr>
          </a:solidFill>
          <a:ln>
            <a:noFill/>
          </a:ln>
        </p:spPr>
        <p:txBody>
          <a:bodyPr bIns="45700" rIns="91425" lIns="91425" tIns="45700" anchor="ctr" anchorCtr="0">
            <a:noAutofit/>
          </a:bodyPr>
          <a:lstStyle/>
          <a:p>
            <a:pPr>
              <a:spcBef>
                <a:spcPts val="0"/>
              </a:spcBef>
              <a:buNone/>
            </a:pPr>
            <a:r>
              <a:t/>
            </a:r>
            <a:endParaRPr/>
          </a:p>
        </p:txBody>
      </p:sp>
      <p:sp>
        <p:nvSpPr>
          <p:cNvPr id="75" name="Shape 75"/>
          <p:cNvSpPr txBox="1"/>
          <p:nvPr>
            <p:ph idx="12" type="sldNum"/>
          </p:nvPr>
        </p:nvSpPr>
        <p:spPr>
          <a:xfrm>
            <a:off y="4749850" x="8556791"/>
            <a:ext cy="393600" cx="548699"/>
          </a:xfrm>
          <a:prstGeom prst="rect">
            <a:avLst/>
          </a:prstGeom>
        </p:spPr>
        <p:txBody>
          <a:bodyPr bIns="91425" rIns="91425" lIns="91425" tIns="91425" anchor="ctr" anchorCtr="0">
            <a:noAutofit/>
          </a:bodyPr>
          <a:lstStyle>
            <a:lvl1pPr>
              <a:spcBef>
                <a:spcPts val="0"/>
              </a:spcBef>
              <a:buNone/>
              <a:defRPr/>
            </a:lvl1p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4.xml" Type="http://schemas.openxmlformats.org/officeDocument/2006/relationships/slideLayout" Id="rId4"/><Relationship Target="../slideLayouts/slideLayout3.xml" Type="http://schemas.openxmlformats.org/officeDocument/2006/relationships/slideLayout" Id="rId3"/><Relationship Target="../slideLayouts/slideLayout6.xml" Type="http://schemas.openxmlformats.org/officeDocument/2006/relationships/slideLayout" Id="rId6"/><Relationship Target="../slideLayouts/slideLayout5.xml" Type="http://schemas.openxmlformats.org/officeDocument/2006/relationships/slideLayout" Id="rId5"/><Relationship Target="../theme/theme3.xml" Type="http://schemas.openxmlformats.org/officeDocument/2006/relationships/theme"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2"/>
            </a:gs>
            <a:gs pos="100000">
              <a:schemeClr val="dk1"/>
            </a:gs>
          </a:gsLst>
          <a:path path="circle">
            <a:fillToRect t="50%" b="50%" r="50%" l="50%"/>
          </a:path>
          <a:tileRect/>
        </a:gradFill>
      </p:bgPr>
    </p:bg>
    <p:spTree>
      <p:nvGrpSpPr>
        <p:cNvPr id="4" name="Shape 4"/>
        <p:cNvGrpSpPr/>
        <p:nvPr/>
      </p:nvGrpSpPr>
      <p:grpSpPr>
        <a:xfrm>
          <a:off y="0" x="0"/>
          <a:ext cy="0" cx="0"/>
          <a:chOff y="0" x="0"/>
          <a:chExt cy="0" cx="0"/>
        </a:xfrm>
      </p:grpSpPr>
      <p:sp>
        <p:nvSpPr>
          <p:cNvPr id="5" name="Shape 5"/>
          <p:cNvSpPr txBox="1"/>
          <p:nvPr>
            <p:ph type="title"/>
          </p:nvPr>
        </p:nvSpPr>
        <p:spPr>
          <a:xfrm>
            <a:off y="205978" x="457200"/>
            <a:ext cy="857400" cx="8229600"/>
          </a:xfrm>
          <a:prstGeom prst="rect">
            <a:avLst/>
          </a:prstGeom>
          <a:noFill/>
          <a:ln>
            <a:noFill/>
          </a:ln>
        </p:spPr>
        <p:txBody>
          <a:bodyPr bIns="91425" rIns="91425" lIns="91425" tIns="91425" anchor="b" anchorCtr="0"/>
          <a:lstStyle>
            <a:lvl1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1pPr>
            <a:lvl2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2pPr>
            <a:lvl3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3pPr>
            <a:lvl4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4pPr>
            <a:lvl5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5pPr>
            <a:lvl6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6pPr>
            <a:lvl7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7pPr>
            <a:lvl8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8pPr>
            <a:lvl9pPr>
              <a:spcBef>
                <a:spcPts val="0"/>
              </a:spcBef>
              <a:buClr>
                <a:schemeClr val="lt2"/>
              </a:buClr>
              <a:buSzPct val="100000"/>
              <a:buFont typeface="Trebuchet MS"/>
              <a:buNone/>
              <a:defRPr b="1" sz="3600">
                <a:solidFill>
                  <a:schemeClr val="lt2"/>
                </a:solidFill>
                <a:latin typeface="Trebuchet MS"/>
                <a:ea typeface="Trebuchet MS"/>
                <a:cs typeface="Trebuchet MS"/>
                <a:sym typeface="Trebuchet MS"/>
              </a:defRPr>
            </a:lvl9pPr>
          </a:lstStyle>
          <a:p/>
        </p:txBody>
      </p:sp>
      <p:sp>
        <p:nvSpPr>
          <p:cNvPr id="6" name="Shape 6"/>
          <p:cNvSpPr txBox="1"/>
          <p:nvPr>
            <p:ph idx="1" type="body"/>
          </p:nvPr>
        </p:nvSpPr>
        <p:spPr>
          <a:xfrm>
            <a:off y="1200150" x="457200"/>
            <a:ext cy="3725699" cx="8229600"/>
          </a:xfrm>
          <a:prstGeom prst="rect">
            <a:avLst/>
          </a:prstGeom>
          <a:noFill/>
          <a:ln>
            <a:noFill/>
          </a:ln>
        </p:spPr>
        <p:txBody>
          <a:bodyPr bIns="91425" rIns="91425" lIns="91425" tIns="91425" anchor="t" anchorCtr="0"/>
          <a:lstStyle>
            <a:lvl1pPr>
              <a:spcBef>
                <a:spcPts val="600"/>
              </a:spcBef>
              <a:buClr>
                <a:schemeClr val="lt1"/>
              </a:buClr>
              <a:buSzPct val="100000"/>
              <a:buFont typeface="Trebuchet MS"/>
              <a:defRPr sz="3000">
                <a:solidFill>
                  <a:schemeClr val="lt1"/>
                </a:solidFill>
                <a:latin typeface="Trebuchet MS"/>
                <a:ea typeface="Trebuchet MS"/>
                <a:cs typeface="Trebuchet MS"/>
                <a:sym typeface="Trebuchet MS"/>
              </a:defRPr>
            </a:lvl1pPr>
            <a:lvl2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2pPr>
            <a:lvl3pPr>
              <a:spcBef>
                <a:spcPts val="480"/>
              </a:spcBef>
              <a:buClr>
                <a:schemeClr val="lt1"/>
              </a:buClr>
              <a:buSzPct val="100000"/>
              <a:buFont typeface="Trebuchet MS"/>
              <a:defRPr sz="2400">
                <a:solidFill>
                  <a:schemeClr val="lt1"/>
                </a:solidFill>
                <a:latin typeface="Trebuchet MS"/>
                <a:ea typeface="Trebuchet MS"/>
                <a:cs typeface="Trebuchet MS"/>
                <a:sym typeface="Trebuchet MS"/>
              </a:defRPr>
            </a:lvl3pPr>
            <a:lvl4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4pPr>
            <a:lvl5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5pPr>
            <a:lvl6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6pPr>
            <a:lvl7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7pPr>
            <a:lvl8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8pPr>
            <a:lvl9pPr>
              <a:spcBef>
                <a:spcPts val="360"/>
              </a:spcBef>
              <a:buClr>
                <a:schemeClr val="lt1"/>
              </a:buClr>
              <a:buSzPct val="100000"/>
              <a:buFont typeface="Trebuchet MS"/>
              <a:defRPr sz="1800">
                <a:solidFill>
                  <a:schemeClr val="lt1"/>
                </a:solidFill>
                <a:latin typeface="Trebuchet MS"/>
                <a:ea typeface="Trebuchet MS"/>
                <a:cs typeface="Trebuchet MS"/>
                <a:sym typeface="Trebuchet MS"/>
              </a:defRPr>
            </a:lvl9pPr>
          </a:lstStyle>
          <a:p/>
        </p:txBody>
      </p:sp>
      <p:sp>
        <p:nvSpPr>
          <p:cNvPr id="7" name="Shape 7"/>
          <p:cNvSpPr txBox="1"/>
          <p:nvPr>
            <p:ph idx="12" type="sldNum"/>
          </p:nvPr>
        </p:nvSpPr>
        <p:spPr>
          <a:xfrm>
            <a:off y="4749850" x="8556791"/>
            <a:ext cy="393600" cx="548699"/>
          </a:xfrm>
          <a:prstGeom prst="rect">
            <a:avLst/>
          </a:prstGeom>
          <a:noFill/>
          <a:ln>
            <a:noFill/>
          </a:ln>
        </p:spPr>
        <p:txBody>
          <a:bodyPr bIns="91425" rIns="91425" lIns="91425" tIns="91425" anchor="ctr" anchorCtr="0">
            <a:noAutofit/>
          </a:bodyPr>
          <a:lstStyle>
            <a:lvl1pPr algn="r">
              <a:spcBef>
                <a:spcPts val="0"/>
              </a:spcBef>
              <a:buNone/>
              <a:defRPr sz="1300">
                <a:solidFill>
                  <a:schemeClr val="lt1"/>
                </a:solidFill>
                <a:latin typeface="Trebuchet MS"/>
                <a:ea typeface="Trebuchet MS"/>
                <a:cs typeface="Trebuchet MS"/>
                <a:sym typeface="Trebuchet MS"/>
              </a:defRPr>
            </a:lvl1pPr>
          </a:lstStyle>
          <a:p>
            <a:pPr>
              <a:spcBef>
                <a:spcPts val="0"/>
              </a:spcBef>
              <a:buNone/>
            </a:pPr>
            <a:fld id="{00000000-1234-1234-1234-123412341234}" type="slidenum">
              <a:rPr lang="en"/>
              <a:t>‹#›</a:t>
            </a:fld>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Lst>
  <p:hf dt="0" ftr="0" sldNum="0" hdr="0"/>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0.pn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9.pn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13.pn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7.png" Type="http://schemas.openxmlformats.org/officeDocument/2006/relationships/image" Id="rId3"/></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6.pn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12.png" Type="http://schemas.openxmlformats.org/officeDocument/2006/relationships/image" Id="rId3"/></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11.pn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14.pn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8.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15.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2.xml" Type="http://schemas.openxmlformats.org/officeDocument/2006/relationships/slideLayout" Id="rId1"/><Relationship Target="../media/image16.png" Type="http://schemas.openxmlformats.org/officeDocument/2006/relationships/image" Id="rId3"/></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2.png" Type="http://schemas.openxmlformats.org/officeDocument/2006/relationships/image" Id="rId3"/></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2.xml" Type="http://schemas.openxmlformats.org/officeDocument/2006/relationships/slideLayout" Id="rId1"/><Relationship Target="../media/image17.pn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3.pn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4.png" Type="http://schemas.openxmlformats.org/officeDocument/2006/relationships/image" Id="rId3"/></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10.pn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5.png" Type="http://schemas.openxmlformats.org/officeDocument/2006/relationships/image" Id="rId3"/></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idx="1" type="subTitle"/>
          </p:nvPr>
        </p:nvSpPr>
        <p:spPr>
          <a:xfrm>
            <a:off y="4194325" x="810025"/>
            <a:ext cy="658500" cx="7772400"/>
          </a:xfrm>
          <a:prstGeom prst="rect">
            <a:avLst/>
          </a:prstGeom>
        </p:spPr>
        <p:txBody>
          <a:bodyPr bIns="91425" rIns="91425" lIns="91425" tIns="91425" anchor="t" anchorCtr="0">
            <a:noAutofit/>
          </a:bodyPr>
          <a:lstStyle/>
          <a:p>
            <a:pPr>
              <a:spcBef>
                <a:spcPts val="0"/>
              </a:spcBef>
              <a:buNone/>
            </a:pPr>
            <a:r>
              <a:rPr lang="en"/>
              <a:t>Fanny and Zoie</a:t>
            </a:r>
          </a:p>
        </p:txBody>
      </p:sp>
      <p:pic>
        <p:nvPicPr>
          <p:cNvPr id="78" name="Shape 78"/>
          <p:cNvPicPr preferRelativeResize="0"/>
          <p:nvPr/>
        </p:nvPicPr>
        <p:blipFill>
          <a:blip r:embed="rId3">
            <a:alphaModFix/>
          </a:blip>
          <a:stretch>
            <a:fillRect/>
          </a:stretch>
        </p:blipFill>
        <p:spPr>
          <a:xfrm>
            <a:off y="505400" x="2459162"/>
            <a:ext cy="3688924" cx="447412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y="0" x="0"/>
          <a:ext cy="0" cx="0"/>
          <a:chOff y="0" x="0"/>
          <a:chExt cy="0" cx="0"/>
        </a:xfrm>
      </p:grpSpPr>
      <p:sp>
        <p:nvSpPr>
          <p:cNvPr id="134" name="Shape 13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35" name="Shape 13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36" name="Shape 136"/>
          <p:cNvPicPr preferRelativeResize="0"/>
          <p:nvPr/>
        </p:nvPicPr>
        <p:blipFill>
          <a:blip r:embed="rId3">
            <a:alphaModFix/>
          </a:blip>
          <a:stretch>
            <a:fillRect/>
          </a:stretch>
        </p:blipFill>
        <p:spPr>
          <a:xfrm>
            <a:off y="0" x="0"/>
            <a:ext cy="5143500" cx="91440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0" name="Shape 140"/>
        <p:cNvGrpSpPr/>
        <p:nvPr/>
      </p:nvGrpSpPr>
      <p:grpSpPr>
        <a:xfrm>
          <a:off y="0" x="0"/>
          <a:ext cy="0" cx="0"/>
          <a:chOff y="0" x="0"/>
          <a:chExt cy="0" cx="0"/>
        </a:xfrm>
      </p:grpSpPr>
      <p:sp>
        <p:nvSpPr>
          <p:cNvPr id="141" name="Shape 141"/>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42" name="Shape 142"/>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43" name="Shape 143"/>
          <p:cNvPicPr preferRelativeResize="0"/>
          <p:nvPr/>
        </p:nvPicPr>
        <p:blipFill>
          <a:blip r:embed="rId3">
            <a:alphaModFix/>
          </a:blip>
          <a:stretch>
            <a:fillRect/>
          </a:stretch>
        </p:blipFill>
        <p:spPr>
          <a:xfrm>
            <a:off y="0" x="1"/>
            <a:ext cy="5143500" cx="9144001"/>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y="0" x="0"/>
          <a:ext cy="0" cx="0"/>
          <a:chOff y="0" x="0"/>
          <a:chExt cy="0" cx="0"/>
        </a:xfrm>
      </p:grpSpPr>
      <p:sp>
        <p:nvSpPr>
          <p:cNvPr id="148" name="Shape 148"/>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49" name="Shape 149"/>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50" name="Shape 150"/>
          <p:cNvPicPr preferRelativeResize="0"/>
          <p:nvPr/>
        </p:nvPicPr>
        <p:blipFill>
          <a:blip r:embed="rId3">
            <a:alphaModFix/>
          </a:blip>
          <a:stretch>
            <a:fillRect/>
          </a:stretch>
        </p:blipFill>
        <p:spPr>
          <a:xfrm>
            <a:off y="0" x="2"/>
            <a:ext cy="5143500" cx="914399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4" name="Shape 154"/>
        <p:cNvGrpSpPr/>
        <p:nvPr/>
      </p:nvGrpSpPr>
      <p:grpSpPr>
        <a:xfrm>
          <a:off y="0" x="0"/>
          <a:ext cy="0" cx="0"/>
          <a:chOff y="0" x="0"/>
          <a:chExt cy="0" cx="0"/>
        </a:xfrm>
      </p:grpSpPr>
      <p:sp>
        <p:nvSpPr>
          <p:cNvPr id="155" name="Shape 155"/>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56" name="Shape 156"/>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57" name="Shape 157"/>
          <p:cNvPicPr preferRelativeResize="0"/>
          <p:nvPr/>
        </p:nvPicPr>
        <p:blipFill>
          <a:blip r:embed="rId3">
            <a:alphaModFix/>
          </a:blip>
          <a:stretch>
            <a:fillRect/>
          </a:stretch>
        </p:blipFill>
        <p:spPr>
          <a:xfrm>
            <a:off y="0" x="-3"/>
            <a:ext cy="5143500" cx="9144001"/>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63" name="Shape 163"/>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64" name="Shape 164"/>
          <p:cNvPicPr preferRelativeResize="0"/>
          <p:nvPr/>
        </p:nvPicPr>
        <p:blipFill>
          <a:blip r:embed="rId3">
            <a:alphaModFix/>
          </a:blip>
          <a:stretch>
            <a:fillRect/>
          </a:stretch>
        </p:blipFill>
        <p:spPr>
          <a:xfrm>
            <a:off y="0" x="0"/>
            <a:ext cy="5143501" cx="9144001"/>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y="0" x="0"/>
          <a:ext cy="0" cx="0"/>
          <a:chOff y="0" x="0"/>
          <a:chExt cy="0" cx="0"/>
        </a:xfrm>
      </p:grpSpPr>
      <p:sp>
        <p:nvSpPr>
          <p:cNvPr id="169" name="Shape 169"/>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70" name="Shape 170"/>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71" name="Shape 171"/>
          <p:cNvPicPr preferRelativeResize="0"/>
          <p:nvPr/>
        </p:nvPicPr>
        <p:blipFill>
          <a:blip r:embed="rId3">
            <a:alphaModFix/>
          </a:blip>
          <a:stretch>
            <a:fillRect/>
          </a:stretch>
        </p:blipFill>
        <p:spPr>
          <a:xfrm>
            <a:off y="0" x="2"/>
            <a:ext cy="5143500" cx="9143997"/>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y="0" x="0"/>
          <a:ext cy="0" cx="0"/>
          <a:chOff y="0" x="0"/>
          <a:chExt cy="0" cx="0"/>
        </a:xfrm>
      </p:grpSpPr>
      <p:sp>
        <p:nvSpPr>
          <p:cNvPr id="176" name="Shape 176"/>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77" name="Shape 177"/>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78" name="Shape 178"/>
          <p:cNvPicPr preferRelativeResize="0"/>
          <p:nvPr/>
        </p:nvPicPr>
        <p:blipFill>
          <a:blip r:embed="rId3">
            <a:alphaModFix/>
          </a:blip>
          <a:stretch>
            <a:fillRect/>
          </a:stretch>
        </p:blipFill>
        <p:spPr>
          <a:xfrm>
            <a:off y="0" x="-1"/>
            <a:ext cy="5143498" cx="914399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y="0" x="0"/>
          <a:ext cy="0" cx="0"/>
          <a:chOff y="0" x="0"/>
          <a:chExt cy="0" cx="0"/>
        </a:xfrm>
      </p:grpSpPr>
      <p:sp>
        <p:nvSpPr>
          <p:cNvPr id="183" name="Shape 183"/>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84" name="Shape 184"/>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85" name="Shape 185"/>
          <p:cNvPicPr preferRelativeResize="0"/>
          <p:nvPr/>
        </p:nvPicPr>
        <p:blipFill>
          <a:blip r:embed="rId3">
            <a:alphaModFix/>
          </a:blip>
          <a:stretch>
            <a:fillRect/>
          </a:stretch>
        </p:blipFill>
        <p:spPr>
          <a:xfrm>
            <a:off y="0" x="2"/>
            <a:ext cy="5143499" cx="9143998"/>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y="0" x="0"/>
          <a:ext cy="0" cx="0"/>
          <a:chOff y="0" x="0"/>
          <a:chExt cy="0" cx="0"/>
        </a:xfrm>
      </p:grpSpPr>
      <p:sp>
        <p:nvSpPr>
          <p:cNvPr id="190" name="Shape 190"/>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91" name="Shape 191"/>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92" name="Shape 192"/>
          <p:cNvPicPr preferRelativeResize="0"/>
          <p:nvPr/>
        </p:nvPicPr>
        <p:blipFill>
          <a:blip r:embed="rId3">
            <a:alphaModFix/>
          </a:blip>
          <a:stretch>
            <a:fillRect/>
          </a:stretch>
        </p:blipFill>
        <p:spPr>
          <a:xfrm>
            <a:off y="0" x="1"/>
            <a:ext cy="5143501" cx="9187401"/>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6" name="Shape 196"/>
        <p:cNvGrpSpPr/>
        <p:nvPr/>
      </p:nvGrpSpPr>
      <p:grpSpPr>
        <a:xfrm>
          <a:off y="0" x="0"/>
          <a:ext cy="0" cx="0"/>
          <a:chOff y="0" x="0"/>
          <a:chExt cy="0" cx="0"/>
        </a:xfrm>
      </p:grpSpPr>
      <p:sp>
        <p:nvSpPr>
          <p:cNvPr id="197" name="Shape 19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98" name="Shape 19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99" name="Shape 199"/>
          <p:cNvPicPr preferRelativeResize="0"/>
          <p:nvPr/>
        </p:nvPicPr>
        <p:blipFill>
          <a:blip r:embed="rId3">
            <a:alphaModFix/>
          </a:blip>
          <a:stretch>
            <a:fillRect/>
          </a:stretch>
        </p:blipFill>
        <p:spPr>
          <a:xfrm>
            <a:off y="0" x="-1"/>
            <a:ext cy="5143498" cx="91440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idx="1" type="body"/>
          </p:nvPr>
        </p:nvSpPr>
        <p:spPr>
          <a:xfrm>
            <a:off y="1200150" x="457200"/>
            <a:ext cy="3725699" cx="8229600"/>
          </a:xfrm>
          <a:prstGeom prst="rect">
            <a:avLst/>
          </a:prstGeom>
        </p:spPr>
        <p:txBody>
          <a:bodyPr bIns="91425" rIns="91425" lIns="91425" tIns="91425" anchor="t" anchorCtr="0">
            <a:noAutofit/>
          </a:bodyPr>
          <a:lstStyle/>
          <a:p>
            <a:pPr rtl="0">
              <a:spcBef>
                <a:spcPts val="0"/>
              </a:spcBef>
              <a:buNone/>
            </a:pPr>
            <a:r>
              <a:t/>
            </a:r>
            <a:endParaRPr/>
          </a:p>
          <a:p>
            <a:pPr rtl="0">
              <a:spcBef>
                <a:spcPts val="0"/>
              </a:spcBef>
              <a:buNone/>
            </a:pPr>
            <a:r>
              <a:t/>
            </a:r>
            <a:endParaRPr/>
          </a:p>
          <a:p>
            <a:pPr algn="ctr">
              <a:spcBef>
                <a:spcPts val="0"/>
              </a:spcBef>
              <a:buNone/>
            </a:pPr>
            <a:r>
              <a:rPr sz="2800" lang="en"/>
              <a:t>Brainpop is an educational website that can be used on devices such as the laptop, iPad, iPhone and Android devices. This app provides over 1,000 videos that can be used by teachers and students from K-12.</a:t>
            </a:r>
          </a:p>
        </p:txBody>
      </p:sp>
      <p:pic>
        <p:nvPicPr>
          <p:cNvPr id="84" name="Shape 84"/>
          <p:cNvPicPr preferRelativeResize="0"/>
          <p:nvPr/>
        </p:nvPicPr>
        <p:blipFill>
          <a:blip r:embed="rId3">
            <a:alphaModFix/>
          </a:blip>
          <a:stretch>
            <a:fillRect/>
          </a:stretch>
        </p:blipFill>
        <p:spPr>
          <a:xfrm>
            <a:off y="238650" x="824750"/>
            <a:ext cy="2137349" cx="749450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y="0" x="0"/>
          <a:ext cy="0" cx="0"/>
          <a:chOff y="0" x="0"/>
          <a:chExt cy="0" cx="0"/>
        </a:xfrm>
      </p:grpSpPr>
      <p:sp>
        <p:nvSpPr>
          <p:cNvPr id="204" name="Shape 204"/>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205" name="Shape 205"/>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206" name="Shape 206"/>
          <p:cNvPicPr preferRelativeResize="0"/>
          <p:nvPr/>
        </p:nvPicPr>
        <p:blipFill>
          <a:blip r:embed="rId3">
            <a:alphaModFix/>
          </a:blip>
          <a:stretch>
            <a:fillRect/>
          </a:stretch>
        </p:blipFill>
        <p:spPr>
          <a:xfrm>
            <a:off y="0" x="0"/>
            <a:ext cy="5143498" cx="9144001"/>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en"/>
              <a:t>What does it do?</a:t>
            </a:r>
          </a:p>
        </p:txBody>
      </p:sp>
      <p:sp>
        <p:nvSpPr>
          <p:cNvPr id="90" name="Shape 90"/>
          <p:cNvSpPr txBox="1"/>
          <p:nvPr>
            <p:ph idx="1" type="body"/>
          </p:nvPr>
        </p:nvSpPr>
        <p:spPr>
          <a:xfrm>
            <a:off y="1388425" x="282025"/>
            <a:ext cy="3537600" cx="8404799"/>
          </a:xfrm>
          <a:prstGeom prst="rect">
            <a:avLst/>
          </a:prstGeom>
        </p:spPr>
        <p:txBody>
          <a:bodyPr bIns="91425" rIns="91425" lIns="91425" tIns="91425" anchor="t" anchorCtr="0">
            <a:noAutofit/>
          </a:bodyPr>
          <a:lstStyle/>
          <a:p>
            <a:pPr algn="ctr" rtl="0">
              <a:spcBef>
                <a:spcPts val="0"/>
              </a:spcBef>
              <a:buNone/>
            </a:pPr>
            <a:r>
              <a:rPr sz="2400" lang="en">
                <a:solidFill>
                  <a:srgbClr val="E06666"/>
                </a:solidFill>
              </a:rPr>
              <a:t>It provides educational videos regarding the subjects </a:t>
            </a:r>
          </a:p>
          <a:p>
            <a:pPr algn="ctr" rtl="0">
              <a:spcBef>
                <a:spcPts val="0"/>
              </a:spcBef>
              <a:buNone/>
            </a:pPr>
            <a:r>
              <a:rPr lang="en"/>
              <a:t>Maths, English, Science, Social Science, Economics, Engineering, Health, Technology, Arts and Music.</a:t>
            </a:r>
          </a:p>
          <a:p>
            <a:pPr algn="ctr">
              <a:spcBef>
                <a:spcPts val="0"/>
              </a:spcBef>
              <a:buNone/>
            </a:pPr>
            <a:r>
              <a:rPr sz="2400" lang="en">
                <a:solidFill>
                  <a:srgbClr val="E06666"/>
                </a:solidFill>
              </a:rPr>
              <a:t>Not only does Brainpop provide</a:t>
            </a:r>
            <a:r>
              <a:rPr lang="en"/>
              <a:t> videos, </a:t>
            </a:r>
            <a:r>
              <a:rPr sz="2400" lang="en">
                <a:solidFill>
                  <a:srgbClr val="E06666"/>
                </a:solidFill>
              </a:rPr>
              <a:t>but also </a:t>
            </a:r>
            <a:r>
              <a:rPr lang="en"/>
              <a:t>quizzes and games</a:t>
            </a:r>
          </a:p>
        </p:txBody>
      </p:sp>
      <p:pic>
        <p:nvPicPr>
          <p:cNvPr id="91" name="Shape 91"/>
          <p:cNvPicPr preferRelativeResize="0"/>
          <p:nvPr/>
        </p:nvPicPr>
        <p:blipFill>
          <a:blip r:embed="rId3">
            <a:alphaModFix/>
          </a:blip>
          <a:stretch>
            <a:fillRect/>
          </a:stretch>
        </p:blipFill>
        <p:spPr>
          <a:xfrm>
            <a:off y="59787" x="7712725"/>
            <a:ext cy="1149774" cx="1204274"/>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y="0" x="0"/>
          <a:ext cy="0" cx="0"/>
          <a:chOff y="0" x="0"/>
          <a:chExt cy="0" cx="0"/>
        </a:xfrm>
      </p:grpSpPr>
      <p:sp>
        <p:nvSpPr>
          <p:cNvPr id="96" name="Shape 96"/>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en"/>
              <a:t>Disadvantages</a:t>
            </a:r>
          </a:p>
        </p:txBody>
      </p:sp>
      <p:sp>
        <p:nvSpPr>
          <p:cNvPr id="97" name="Shape 97"/>
          <p:cNvSpPr txBox="1"/>
          <p:nvPr>
            <p:ph idx="1" type="body"/>
          </p:nvPr>
        </p:nvSpPr>
        <p:spPr>
          <a:xfrm>
            <a:off y="1590650" x="218575"/>
            <a:ext cy="2357699" cx="7178999"/>
          </a:xfrm>
          <a:prstGeom prst="rect">
            <a:avLst/>
          </a:prstGeom>
        </p:spPr>
        <p:txBody>
          <a:bodyPr bIns="91425" rIns="91425" lIns="91425" tIns="91425" anchor="t" anchorCtr="0">
            <a:noAutofit/>
          </a:bodyPr>
          <a:lstStyle/>
          <a:p>
            <a:pPr rtl="0" lvl="0" indent="-368300" marL="457200">
              <a:spcBef>
                <a:spcPts val="0"/>
              </a:spcBef>
              <a:buClr>
                <a:schemeClr val="lt1"/>
              </a:buClr>
              <a:buSzPct val="100000"/>
              <a:buFont typeface="Arial"/>
              <a:buChar char="●"/>
            </a:pPr>
            <a:r>
              <a:rPr sz="2200" lang="en"/>
              <a:t>Not free for all</a:t>
            </a:r>
          </a:p>
          <a:p>
            <a:pPr rtl="0" lvl="0" indent="-368300" marL="457200">
              <a:spcBef>
                <a:spcPts val="0"/>
              </a:spcBef>
              <a:buClr>
                <a:schemeClr val="lt1"/>
              </a:buClr>
              <a:buSzPct val="100000"/>
              <a:buFont typeface="Arial"/>
              <a:buChar char="●"/>
            </a:pPr>
            <a:r>
              <a:rPr sz="2200" lang="en"/>
              <a:t>Too many apps (better to widen option, not apps)</a:t>
            </a:r>
          </a:p>
          <a:p>
            <a:pPr rtl="0" lvl="0" indent="-368300" marL="457200">
              <a:spcBef>
                <a:spcPts val="0"/>
              </a:spcBef>
              <a:buClr>
                <a:schemeClr val="lt1"/>
              </a:buClr>
              <a:buSzPct val="100000"/>
              <a:buFont typeface="Arial"/>
              <a:buChar char="●"/>
            </a:pPr>
            <a:r>
              <a:rPr sz="2200" lang="en"/>
              <a:t>Requires wifi</a:t>
            </a:r>
          </a:p>
          <a:p>
            <a:pPr rtl="0" lvl="0" indent="-368300" marL="457200">
              <a:spcBef>
                <a:spcPts val="0"/>
              </a:spcBef>
              <a:buClr>
                <a:schemeClr val="lt1"/>
              </a:buClr>
              <a:buSzPct val="100000"/>
              <a:buFont typeface="Arial"/>
              <a:buChar char="●"/>
            </a:pPr>
            <a:r>
              <a:rPr sz="2200" lang="en"/>
              <a:t>Only laptop can play games</a:t>
            </a:r>
          </a:p>
          <a:p>
            <a:pPr rtl="0" lvl="0" indent="-368300" marL="457200">
              <a:spcBef>
                <a:spcPts val="0"/>
              </a:spcBef>
              <a:buClr>
                <a:schemeClr val="lt1"/>
              </a:buClr>
              <a:buSzPct val="100000"/>
              <a:buFont typeface="Arial"/>
              <a:buChar char="●"/>
            </a:pPr>
            <a:r>
              <a:rPr sz="2200" lang="en"/>
              <a:t>Limited access, requires subscription</a:t>
            </a:r>
          </a:p>
        </p:txBody>
      </p:sp>
      <p:pic>
        <p:nvPicPr>
          <p:cNvPr id="98" name="Shape 98"/>
          <p:cNvPicPr preferRelativeResize="0"/>
          <p:nvPr/>
        </p:nvPicPr>
        <p:blipFill>
          <a:blip r:embed="rId3">
            <a:alphaModFix/>
          </a:blip>
          <a:stretch>
            <a:fillRect/>
          </a:stretch>
        </p:blipFill>
        <p:spPr>
          <a:xfrm>
            <a:off y="2892300" x="6417450"/>
            <a:ext cy="1696175" cx="169617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y="0" x="0"/>
          <a:ext cy="0" cx="0"/>
          <a:chOff y="0" x="0"/>
          <a:chExt cy="0" cx="0"/>
        </a:xfrm>
      </p:grpSpPr>
      <p:sp>
        <p:nvSpPr>
          <p:cNvPr id="103" name="Shape 103"/>
          <p:cNvSpPr txBox="1"/>
          <p:nvPr>
            <p:ph type="title"/>
          </p:nvPr>
        </p:nvSpPr>
        <p:spPr>
          <a:xfrm>
            <a:off y="205978" x="457200"/>
            <a:ext cy="857400" cx="8229600"/>
          </a:xfrm>
          <a:prstGeom prst="rect">
            <a:avLst/>
          </a:prstGeom>
        </p:spPr>
        <p:txBody>
          <a:bodyPr bIns="91425" rIns="91425" lIns="91425" tIns="91425" anchor="b" anchorCtr="0">
            <a:noAutofit/>
          </a:bodyPr>
          <a:lstStyle/>
          <a:p>
            <a:pPr algn="ctr">
              <a:spcBef>
                <a:spcPts val="0"/>
              </a:spcBef>
              <a:buNone/>
            </a:pPr>
            <a:r>
              <a:rPr lang="en"/>
              <a:t>Advantages</a:t>
            </a:r>
          </a:p>
        </p:txBody>
      </p:sp>
      <p:sp>
        <p:nvSpPr>
          <p:cNvPr id="104" name="Shape 104"/>
          <p:cNvSpPr txBox="1"/>
          <p:nvPr>
            <p:ph idx="1" type="body"/>
          </p:nvPr>
        </p:nvSpPr>
        <p:spPr>
          <a:xfrm>
            <a:off y="1124225" x="261975"/>
            <a:ext cy="4019400" cx="8229600"/>
          </a:xfrm>
          <a:prstGeom prst="rect">
            <a:avLst/>
          </a:prstGeom>
        </p:spPr>
        <p:txBody>
          <a:bodyPr bIns="91425" rIns="91425" lIns="91425" tIns="91425" anchor="t" anchorCtr="0">
            <a:noAutofit/>
          </a:bodyPr>
          <a:lstStyle/>
          <a:p>
            <a:pPr algn="ctr" rtl="0" lvl="0" indent="-342900" marL="457200">
              <a:spcBef>
                <a:spcPts val="0"/>
              </a:spcBef>
              <a:buClr>
                <a:srgbClr val="E06666"/>
              </a:buClr>
              <a:buSzPct val="100000"/>
              <a:buFont typeface="Arial"/>
              <a:buChar char="●"/>
            </a:pPr>
            <a:r>
              <a:rPr sz="1800" lang="en">
                <a:solidFill>
                  <a:srgbClr val="E06666"/>
                </a:solidFill>
              </a:rPr>
              <a:t>Brent has a subscription for Brainpop. </a:t>
            </a:r>
          </a:p>
          <a:p>
            <a:pPr algn="ctr" rtl="0" lvl="0">
              <a:spcBef>
                <a:spcPts val="0"/>
              </a:spcBef>
              <a:buClr>
                <a:schemeClr val="dk1"/>
              </a:buClr>
              <a:buSzPct val="61111"/>
              <a:buFont typeface="Arial"/>
              <a:buNone/>
            </a:pPr>
            <a:r>
              <a:rPr sz="1800" lang="en">
                <a:solidFill>
                  <a:srgbClr val="E06666"/>
                </a:solidFill>
              </a:rPr>
              <a:t>Username: brentmanila</a:t>
            </a:r>
          </a:p>
          <a:p>
            <a:pPr algn="ctr" rtl="0" lvl="0">
              <a:spcBef>
                <a:spcPts val="0"/>
              </a:spcBef>
              <a:buNone/>
            </a:pPr>
            <a:r>
              <a:rPr sz="1800" lang="en">
                <a:solidFill>
                  <a:srgbClr val="E06666"/>
                </a:solidFill>
              </a:rPr>
              <a:t>Password: learning</a:t>
            </a:r>
          </a:p>
          <a:p>
            <a:pPr rtl="0" lvl="0" indent="-342900" marL="457200">
              <a:spcBef>
                <a:spcPts val="0"/>
              </a:spcBef>
              <a:buClr>
                <a:srgbClr val="FFFFFF"/>
              </a:buClr>
              <a:buSzPct val="100000"/>
              <a:buFont typeface="Arial"/>
              <a:buChar char="●"/>
            </a:pPr>
            <a:r>
              <a:rPr sz="1800" lang="en">
                <a:solidFill>
                  <a:srgbClr val="FFFFFF"/>
                </a:solidFill>
              </a:rPr>
              <a:t>Free movies</a:t>
            </a:r>
          </a:p>
          <a:p>
            <a:pPr rtl="0" lvl="0" indent="-342900" marL="457200">
              <a:spcBef>
                <a:spcPts val="0"/>
              </a:spcBef>
              <a:buClr>
                <a:srgbClr val="FFFFFF"/>
              </a:buClr>
              <a:buSzPct val="100000"/>
              <a:buFont typeface="Arial"/>
              <a:buChar char="●"/>
            </a:pPr>
            <a:r>
              <a:rPr sz="1800" lang="en">
                <a:solidFill>
                  <a:srgbClr val="FFFFFF"/>
                </a:solidFill>
              </a:rPr>
              <a:t>Games</a:t>
            </a:r>
          </a:p>
          <a:p>
            <a:pPr rtl="0" lvl="0" indent="-342900" marL="457200">
              <a:spcBef>
                <a:spcPts val="0"/>
              </a:spcBef>
              <a:buClr>
                <a:srgbClr val="FFFFFF"/>
              </a:buClr>
              <a:buSzPct val="100000"/>
              <a:buFont typeface="Arial"/>
              <a:buChar char="●"/>
            </a:pPr>
            <a:r>
              <a:rPr sz="1800" lang="en">
                <a:solidFill>
                  <a:srgbClr val="FFFFFF"/>
                </a:solidFill>
              </a:rPr>
              <a:t>Quizzes</a:t>
            </a:r>
          </a:p>
          <a:p>
            <a:pPr rtl="0" lvl="0" indent="-342900" marL="457200">
              <a:spcBef>
                <a:spcPts val="0"/>
              </a:spcBef>
              <a:buClr>
                <a:srgbClr val="FFFFFF"/>
              </a:buClr>
              <a:buSzPct val="100000"/>
              <a:buFont typeface="Arial"/>
              <a:buChar char="●"/>
            </a:pPr>
            <a:r>
              <a:rPr sz="1800" lang="en">
                <a:solidFill>
                  <a:srgbClr val="FFFFFF"/>
                </a:solidFill>
              </a:rPr>
              <a:t>Range of subjects</a:t>
            </a:r>
          </a:p>
          <a:p>
            <a:pPr rtl="0" lvl="0" indent="-342900" marL="457200">
              <a:spcBef>
                <a:spcPts val="0"/>
              </a:spcBef>
              <a:buClr>
                <a:srgbClr val="FFFFFF"/>
              </a:buClr>
              <a:buSzPct val="100000"/>
              <a:buFont typeface="Arial"/>
              <a:buChar char="●"/>
            </a:pPr>
            <a:r>
              <a:rPr sz="1800" lang="en">
                <a:solidFill>
                  <a:srgbClr val="FFFFFF"/>
                </a:solidFill>
              </a:rPr>
              <a:t>Kid friendly</a:t>
            </a:r>
          </a:p>
          <a:p>
            <a:pPr rtl="0" lvl="0" indent="-342900" marL="457200">
              <a:spcBef>
                <a:spcPts val="0"/>
              </a:spcBef>
              <a:buClr>
                <a:srgbClr val="FFFFFF"/>
              </a:buClr>
              <a:buSzPct val="100000"/>
              <a:buFont typeface="Arial"/>
              <a:buChar char="●"/>
            </a:pPr>
            <a:r>
              <a:rPr sz="1800" lang="en">
                <a:solidFill>
                  <a:srgbClr val="FFFFFF"/>
                </a:solidFill>
              </a:rPr>
              <a:t>Movie of the Day</a:t>
            </a:r>
          </a:p>
          <a:p>
            <a:pPr rtl="0" lvl="0" indent="-342900" marL="457200">
              <a:spcBef>
                <a:spcPts val="0"/>
              </a:spcBef>
              <a:buClr>
                <a:srgbClr val="FFFFFF"/>
              </a:buClr>
              <a:buSzPct val="100000"/>
              <a:buFont typeface="Arial"/>
              <a:buChar char="●"/>
            </a:pPr>
            <a:r>
              <a:rPr sz="1800" lang="en">
                <a:solidFill>
                  <a:srgbClr val="FFFFFF"/>
                </a:solidFill>
              </a:rPr>
              <a:t>In French</a:t>
            </a:r>
          </a:p>
          <a:p>
            <a:pPr rtl="0" lvl="0" indent="-342900" marL="457200">
              <a:spcBef>
                <a:spcPts val="0"/>
              </a:spcBef>
              <a:buClr>
                <a:srgbClr val="FFFFFF"/>
              </a:buClr>
              <a:buSzPct val="100000"/>
              <a:buFont typeface="Arial"/>
              <a:buChar char="●"/>
            </a:pPr>
            <a:r>
              <a:rPr sz="1800" lang="en">
                <a:solidFill>
                  <a:srgbClr val="FFFFFF"/>
                </a:solidFill>
              </a:rPr>
              <a:t>In Spanish</a:t>
            </a:r>
          </a:p>
        </p:txBody>
      </p:sp>
      <p:pic>
        <p:nvPicPr>
          <p:cNvPr id="105" name="Shape 105"/>
          <p:cNvPicPr preferRelativeResize="0"/>
          <p:nvPr/>
        </p:nvPicPr>
        <p:blipFill>
          <a:blip r:embed="rId3">
            <a:alphaModFix/>
          </a:blip>
          <a:stretch>
            <a:fillRect/>
          </a:stretch>
        </p:blipFill>
        <p:spPr>
          <a:xfrm>
            <a:off y="1466925" x="6708475"/>
            <a:ext cy="1978325" cx="1978325"/>
          </a:xfrm>
          <a:prstGeom prst="rect">
            <a:avLst/>
          </a:prstGeom>
          <a:noFill/>
          <a:ln>
            <a:noFill/>
          </a:ln>
        </p:spPr>
      </p:pic>
      <p:sp>
        <p:nvSpPr>
          <p:cNvPr id="106" name="Shape 106"/>
          <p:cNvSpPr txBox="1"/>
          <p:nvPr/>
        </p:nvSpPr>
        <p:spPr>
          <a:xfrm>
            <a:off y="2397200" x="2831025"/>
            <a:ext cy="2625000" cx="5206499"/>
          </a:xfrm>
          <a:prstGeom prst="rect">
            <a:avLst/>
          </a:prstGeom>
          <a:noFill/>
          <a:ln>
            <a:noFill/>
          </a:ln>
        </p:spPr>
        <p:txBody>
          <a:bodyPr bIns="91425" rIns="91425" lIns="91425" tIns="91425" anchor="t" anchorCtr="0">
            <a:noAutofit/>
          </a:bodyPr>
          <a:lstStyle/>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Free with in-app purchases</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ESL</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Jr.</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Many devices</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easy to catch up (international students)</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academic bowl</a:t>
            </a:r>
          </a:p>
          <a:p>
            <a:pPr rtl="0" lvl="0" indent="-342900" marL="457200">
              <a:spcBef>
                <a:spcPts val="600"/>
              </a:spcBef>
              <a:buClr>
                <a:srgbClr val="FFFFFF"/>
              </a:buClr>
              <a:buSzPct val="100000"/>
              <a:buFont typeface="Arial"/>
              <a:buChar char="●"/>
            </a:pPr>
            <a:r>
              <a:rPr sz="1800" lang="en">
                <a:solidFill>
                  <a:srgbClr val="FFFFFF"/>
                </a:solidFill>
                <a:latin typeface="Trebuchet MS"/>
                <a:ea typeface="Trebuchet MS"/>
                <a:cs typeface="Trebuchet MS"/>
                <a:sym typeface="Trebuchet MS"/>
              </a:rPr>
              <a:t>introduction to topics - visual learners</a:t>
            </a:r>
          </a:p>
          <a:p>
            <a:pPr>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y="0" x="0"/>
          <a:ext cy="0" cx="0"/>
          <a:chOff y="0" x="0"/>
          <a:chExt cy="0" cx="0"/>
        </a:xfrm>
      </p:grpSpPr>
      <p:sp>
        <p:nvSpPr>
          <p:cNvPr id="111" name="Shape 111"/>
          <p:cNvSpPr txBox="1"/>
          <p:nvPr>
            <p:ph type="title"/>
          </p:nvPr>
        </p:nvSpPr>
        <p:spPr>
          <a:xfrm>
            <a:off y="144678" x="457200"/>
            <a:ext cy="857400" cx="8229600"/>
          </a:xfrm>
          <a:prstGeom prst="rect">
            <a:avLst/>
          </a:prstGeom>
        </p:spPr>
        <p:txBody>
          <a:bodyPr bIns="91425" rIns="91425" lIns="91425" tIns="91425" anchor="b" anchorCtr="0">
            <a:noAutofit/>
          </a:bodyPr>
          <a:lstStyle/>
          <a:p>
            <a:pPr algn="ctr">
              <a:spcBef>
                <a:spcPts val="0"/>
              </a:spcBef>
              <a:buNone/>
            </a:pPr>
            <a:r>
              <a:rPr lang="en"/>
              <a:t>Why is Brainpop worth it?</a:t>
            </a:r>
          </a:p>
        </p:txBody>
      </p:sp>
      <p:sp>
        <p:nvSpPr>
          <p:cNvPr id="112" name="Shape 112"/>
          <p:cNvSpPr txBox="1"/>
          <p:nvPr>
            <p:ph idx="1" type="body"/>
          </p:nvPr>
        </p:nvSpPr>
        <p:spPr>
          <a:xfrm>
            <a:off y="1200150" x="457200"/>
            <a:ext cy="3725699" cx="8229600"/>
          </a:xfrm>
          <a:prstGeom prst="rect">
            <a:avLst/>
          </a:prstGeom>
        </p:spPr>
        <p:txBody>
          <a:bodyPr bIns="91425" rIns="91425" lIns="91425" tIns="91425" anchor="t" anchorCtr="0">
            <a:noAutofit/>
          </a:bodyPr>
          <a:lstStyle/>
          <a:p>
            <a:pPr algn="ctr" rtl="0">
              <a:lnSpc>
                <a:spcPct val="150000"/>
              </a:lnSpc>
              <a:spcBef>
                <a:spcPts val="0"/>
              </a:spcBef>
              <a:buNone/>
            </a:pPr>
            <a:r>
              <a:rPr sz="2400" lang="en"/>
              <a:t>-It provides many different videos</a:t>
            </a:r>
          </a:p>
          <a:p>
            <a:pPr algn="ctr" rtl="0">
              <a:lnSpc>
                <a:spcPct val="150000"/>
              </a:lnSpc>
              <a:spcBef>
                <a:spcPts val="0"/>
              </a:spcBef>
              <a:buNone/>
            </a:pPr>
            <a:r>
              <a:rPr sz="2400" lang="en"/>
              <a:t>-They are very educational </a:t>
            </a:r>
          </a:p>
          <a:p>
            <a:pPr algn="ctr" rtl="0">
              <a:lnSpc>
                <a:spcPct val="150000"/>
              </a:lnSpc>
              <a:spcBef>
                <a:spcPts val="0"/>
              </a:spcBef>
              <a:buNone/>
            </a:pPr>
            <a:r>
              <a:rPr sz="2400" lang="en"/>
              <a:t>-It is very useful for visual learners</a:t>
            </a:r>
          </a:p>
          <a:p>
            <a:pPr algn="ctr" rtl="0">
              <a:lnSpc>
                <a:spcPct val="150000"/>
              </a:lnSpc>
              <a:spcBef>
                <a:spcPts val="0"/>
              </a:spcBef>
              <a:buNone/>
            </a:pPr>
            <a:r>
              <a:rPr sz="2400" lang="en"/>
              <a:t>-Students would most likely pay more attention </a:t>
            </a:r>
          </a:p>
          <a:p>
            <a:pPr algn="ctr" lvl="0">
              <a:lnSpc>
                <a:spcPct val="150000"/>
              </a:lnSpc>
              <a:spcBef>
                <a:spcPts val="0"/>
              </a:spcBef>
              <a:buNone/>
            </a:pPr>
            <a:r>
              <a:rPr sz="2400" lang="en"/>
              <a:t>-Their videos are good ways of introducing a topic.</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y="0" x="0"/>
          <a:ext cy="0" cx="0"/>
          <a:chOff y="0" x="0"/>
          <a:chExt cy="0" cx="0"/>
        </a:xfrm>
      </p:grpSpPr>
      <p:sp>
        <p:nvSpPr>
          <p:cNvPr id="117" name="Shape 117"/>
          <p:cNvSpPr txBox="1"/>
          <p:nvPr>
            <p:ph type="title"/>
          </p:nvPr>
        </p:nvSpPr>
        <p:spPr>
          <a:xfrm>
            <a:off y="2514978" x="569575"/>
            <a:ext cy="857400" cx="8229600"/>
          </a:xfrm>
          <a:prstGeom prst="rect">
            <a:avLst/>
          </a:prstGeom>
        </p:spPr>
        <p:txBody>
          <a:bodyPr bIns="91425" rIns="91425" lIns="91425" tIns="91425" anchor="b" anchorCtr="0">
            <a:noAutofit/>
          </a:bodyPr>
          <a:lstStyle/>
          <a:p>
            <a:pPr algn="ctr">
              <a:spcBef>
                <a:spcPts val="0"/>
              </a:spcBef>
              <a:buNone/>
            </a:pPr>
            <a:r>
              <a:rPr sz="4800" lang="en">
                <a:solidFill>
                  <a:srgbClr val="000000"/>
                </a:solidFill>
              </a:rPr>
              <a:t>Features demonstration time!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y="0" x="0"/>
          <a:ext cy="0" cx="0"/>
          <a:chOff y="0" x="0"/>
          <a:chExt cy="0" cx="0"/>
        </a:xfrm>
      </p:grpSpPr>
      <p:pic>
        <p:nvPicPr>
          <p:cNvPr id="122" name="Shape 122"/>
          <p:cNvPicPr preferRelativeResize="0"/>
          <p:nvPr/>
        </p:nvPicPr>
        <p:blipFill>
          <a:blip r:embed="rId3">
            <a:alphaModFix/>
          </a:blip>
          <a:stretch>
            <a:fillRect/>
          </a:stretch>
        </p:blipFill>
        <p:spPr>
          <a:xfrm>
            <a:off y="0" x="0"/>
            <a:ext cy="5143501" cx="9143999"/>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y="0" x="0"/>
          <a:ext cy="0" cx="0"/>
          <a:chOff y="0" x="0"/>
          <a:chExt cy="0" cx="0"/>
        </a:xfrm>
      </p:grpSpPr>
      <p:sp>
        <p:nvSpPr>
          <p:cNvPr id="127" name="Shape 127"/>
          <p:cNvSpPr txBox="1"/>
          <p:nvPr>
            <p:ph type="title"/>
          </p:nvPr>
        </p:nvSpPr>
        <p:spPr>
          <a:xfrm>
            <a:off y="205978" x="457200"/>
            <a:ext cy="857400" cx="8229600"/>
          </a:xfrm>
          <a:prstGeom prst="rect">
            <a:avLst/>
          </a:prstGeom>
        </p:spPr>
        <p:txBody>
          <a:bodyPr bIns="91425" rIns="91425" lIns="91425" tIns="91425" anchor="b" anchorCtr="0">
            <a:noAutofit/>
          </a:bodyPr>
          <a:lstStyle/>
          <a:p>
            <a:pPr>
              <a:spcBef>
                <a:spcPts val="0"/>
              </a:spcBef>
              <a:buNone/>
            </a:pPr>
            <a:r>
              <a:t/>
            </a:r>
            <a:endParaRPr/>
          </a:p>
        </p:txBody>
      </p:sp>
      <p:sp>
        <p:nvSpPr>
          <p:cNvPr id="128" name="Shape 128"/>
          <p:cNvSpPr txBox="1"/>
          <p:nvPr>
            <p:ph idx="1" type="body"/>
          </p:nvPr>
        </p:nvSpPr>
        <p:spPr>
          <a:xfrm>
            <a:off y="1200150" x="457200"/>
            <a:ext cy="3725699" cx="8229600"/>
          </a:xfrm>
          <a:prstGeom prst="rect">
            <a:avLst/>
          </a:prstGeom>
        </p:spPr>
        <p:txBody>
          <a:bodyPr bIns="91425" rIns="91425" lIns="91425" tIns="91425" anchor="t" anchorCtr="0">
            <a:noAutofit/>
          </a:bodyPr>
          <a:lstStyle/>
          <a:p>
            <a:pPr>
              <a:spcBef>
                <a:spcPts val="0"/>
              </a:spcBef>
              <a:buNone/>
            </a:pPr>
            <a:r>
              <a:t/>
            </a:r>
            <a:endParaRPr/>
          </a:p>
        </p:txBody>
      </p:sp>
      <p:pic>
        <p:nvPicPr>
          <p:cNvPr id="129" name="Shape 129"/>
          <p:cNvPicPr preferRelativeResize="0"/>
          <p:nvPr/>
        </p:nvPicPr>
        <p:blipFill>
          <a:blip r:embed="rId3">
            <a:alphaModFix/>
          </a:blip>
          <a:stretch>
            <a:fillRect/>
          </a:stretch>
        </p:blipFill>
        <p:spPr>
          <a:xfrm>
            <a:off y="0" x="0"/>
            <a:ext cy="5143500" cx="9144001"/>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3.xml><?xml version="1.0" encoding="utf-8"?>
<a:theme xmlns:a="http://schemas.openxmlformats.org/drawingml/2006/main" xmlns:r="http://schemas.openxmlformats.org/officeDocument/2006/relationships" name="spotlight">
  <a:themeElements>
    <a:clrScheme name="Custom 439">
      <a:dk1>
        <a:srgbClr val="000000"/>
      </a:dk1>
      <a:lt1>
        <a:srgbClr val="FFFFFF"/>
      </a:lt1>
      <a:dk2>
        <a:srgbClr val="5C6E95"/>
      </a:dk2>
      <a:lt2>
        <a:srgbClr val="ACB4C2"/>
      </a:lt2>
      <a:accent1>
        <a:srgbClr val="667E50"/>
      </a:accent1>
      <a:accent2>
        <a:srgbClr val="CFBF73"/>
      </a:accent2>
      <a:accent3>
        <a:srgbClr val="8C7C82"/>
      </a:accent3>
      <a:accent4>
        <a:srgbClr val="9ABF87"/>
      </a:accent4>
      <a:accent5>
        <a:srgbClr val="CF9462"/>
      </a:accent5>
      <a:accent6>
        <a:srgbClr val="A25642"/>
      </a:accent6>
      <a:hlink>
        <a:srgbClr val="5173A5"/>
      </a:hlink>
      <a:folHlink>
        <a:srgbClr val="687282"/>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